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B6FC2-585E-47FD-A061-AF978BB16803}" type="datetimeFigureOut">
              <a:rPr lang="pt-PT" smtClean="0"/>
              <a:pPr/>
              <a:t>10-04-2011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BA05-C52A-428B-AD35-B7301F98A30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B6FC2-585E-47FD-A061-AF978BB16803}" type="datetimeFigureOut">
              <a:rPr lang="pt-PT" smtClean="0"/>
              <a:pPr/>
              <a:t>10-04-2011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BA05-C52A-428B-AD35-B7301F98A30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B6FC2-585E-47FD-A061-AF978BB16803}" type="datetimeFigureOut">
              <a:rPr lang="pt-PT" smtClean="0"/>
              <a:pPr/>
              <a:t>10-04-2011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BA05-C52A-428B-AD35-B7301F98A30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B6FC2-585E-47FD-A061-AF978BB16803}" type="datetimeFigureOut">
              <a:rPr lang="pt-PT" smtClean="0"/>
              <a:pPr/>
              <a:t>10-04-2011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BA05-C52A-428B-AD35-B7301F98A30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B6FC2-585E-47FD-A061-AF978BB16803}" type="datetimeFigureOut">
              <a:rPr lang="pt-PT" smtClean="0"/>
              <a:pPr/>
              <a:t>10-04-2011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BA05-C52A-428B-AD35-B7301F98A30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B6FC2-585E-47FD-A061-AF978BB16803}" type="datetimeFigureOut">
              <a:rPr lang="pt-PT" smtClean="0"/>
              <a:pPr/>
              <a:t>10-04-2011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BA05-C52A-428B-AD35-B7301F98A30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B6FC2-585E-47FD-A061-AF978BB16803}" type="datetimeFigureOut">
              <a:rPr lang="pt-PT" smtClean="0"/>
              <a:pPr/>
              <a:t>10-04-2011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BA05-C52A-428B-AD35-B7301F98A30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B6FC2-585E-47FD-A061-AF978BB16803}" type="datetimeFigureOut">
              <a:rPr lang="pt-PT" smtClean="0"/>
              <a:pPr/>
              <a:t>10-04-2011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BA05-C52A-428B-AD35-B7301F98A30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B6FC2-585E-47FD-A061-AF978BB16803}" type="datetimeFigureOut">
              <a:rPr lang="pt-PT" smtClean="0"/>
              <a:pPr/>
              <a:t>10-04-2011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BA05-C52A-428B-AD35-B7301F98A30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B6FC2-585E-47FD-A061-AF978BB16803}" type="datetimeFigureOut">
              <a:rPr lang="pt-PT" smtClean="0"/>
              <a:pPr/>
              <a:t>10-04-2011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BA05-C52A-428B-AD35-B7301F98A30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B6FC2-585E-47FD-A061-AF978BB16803}" type="datetimeFigureOut">
              <a:rPr lang="pt-PT" smtClean="0"/>
              <a:pPr/>
              <a:t>10-04-2011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EBA05-C52A-428B-AD35-B7301F98A30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B6FC2-585E-47FD-A061-AF978BB16803}" type="datetimeFigureOut">
              <a:rPr lang="pt-PT" smtClean="0"/>
              <a:pPr/>
              <a:t>10-04-2011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EBA05-C52A-428B-AD35-B7301F98A30D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419600" y="2130425"/>
            <a:ext cx="838200" cy="1470025"/>
          </a:xfrm>
        </p:spPr>
        <p:txBody>
          <a:bodyPr/>
          <a:lstStyle/>
          <a:p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038600" y="3886200"/>
            <a:ext cx="1143000" cy="1752600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1026" name="Picture 2" descr="C:\Documents and Settings\123\My Documents\My Pictures\imagesCAJKWXV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57200"/>
            <a:ext cx="51816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6600" dirty="0" smtClean="0"/>
              <a:t>SECRETÁRIA</a:t>
            </a:r>
            <a:endParaRPr lang="pt-PT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14800" y="1981200"/>
            <a:ext cx="381000" cy="1371600"/>
          </a:xfrm>
        </p:spPr>
        <p:txBody>
          <a:bodyPr>
            <a:normAutofit/>
          </a:bodyPr>
          <a:lstStyle/>
          <a:p>
            <a:endParaRPr lang="pt-PT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838200"/>
            <a:ext cx="5547866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6600" dirty="0" smtClean="0"/>
              <a:t>CARPINTEIRO</a:t>
            </a:r>
            <a:endParaRPr lang="pt-PT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Trabalha em casas de família, limpa e lava os pratos. </a:t>
            </a:r>
          </a:p>
          <a:p>
            <a:r>
              <a:rPr lang="pt-PT" b="1" dirty="0" smtClean="0"/>
              <a:t>QUAL É A PROFISSÃO?</a:t>
            </a:r>
          </a:p>
          <a:p>
            <a:pPr>
              <a:buNone/>
            </a:pPr>
            <a:endParaRPr lang="pt-PT" b="1" dirty="0" smtClean="0"/>
          </a:p>
          <a:p>
            <a:r>
              <a:rPr lang="pt-PT" b="1" dirty="0" smtClean="0"/>
              <a:t>QUAL É UMA VANTAGEM?</a:t>
            </a:r>
          </a:p>
          <a:p>
            <a:pPr>
              <a:buNone/>
            </a:pPr>
            <a:endParaRPr lang="pt-PT" b="1" dirty="0" smtClean="0"/>
          </a:p>
          <a:p>
            <a:r>
              <a:rPr lang="pt-PT" b="1" dirty="0" smtClean="0"/>
              <a:t>QUAL É UMA DESVANTAGEM?</a:t>
            </a:r>
            <a:endParaRPr lang="pt-P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COMO DEVE SER UM/UMA…?</a:t>
            </a:r>
            <a:br>
              <a:rPr lang="pt-PT" dirty="0" smtClean="0"/>
            </a:br>
            <a:r>
              <a:rPr lang="pt-PT" dirty="0" smtClean="0"/>
              <a:t>COMO NÃO DEVE SER UM/UMA…?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dirty="0" smtClean="0"/>
              <a:t>corajoso                               atraente</a:t>
            </a:r>
          </a:p>
          <a:p>
            <a:r>
              <a:rPr lang="pt-PT" dirty="0" smtClean="0"/>
              <a:t>Romântico                            tímido</a:t>
            </a:r>
          </a:p>
          <a:p>
            <a:r>
              <a:rPr lang="pt-PT" dirty="0" smtClean="0"/>
              <a:t>Impaciente                           magro</a:t>
            </a:r>
          </a:p>
          <a:p>
            <a:r>
              <a:rPr lang="pt-PT" dirty="0" smtClean="0"/>
              <a:t>Simpático                              alto</a:t>
            </a:r>
          </a:p>
          <a:p>
            <a:r>
              <a:rPr lang="pt-PT" dirty="0" smtClean="0"/>
              <a:t>Inteligente                            preguiçoso</a:t>
            </a:r>
          </a:p>
          <a:p>
            <a:r>
              <a:rPr lang="pt-PT" dirty="0" smtClean="0"/>
              <a:t>Antipático                             autoritário</a:t>
            </a:r>
          </a:p>
          <a:p>
            <a:r>
              <a:rPr lang="pt-PT" dirty="0" smtClean="0"/>
              <a:t>Sério responsável                dinâmico</a:t>
            </a:r>
          </a:p>
          <a:p>
            <a:r>
              <a:rPr lang="pt-PT" dirty="0" smtClean="0"/>
              <a:t>ETC….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 PROFISSÃO IDEAL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GRUPOS DE 4</a:t>
            </a:r>
          </a:p>
          <a:p>
            <a:r>
              <a:rPr lang="pt-PT" dirty="0" smtClean="0"/>
              <a:t>CADA UM PENSA NA PROFISSÃO IDEAL</a:t>
            </a:r>
          </a:p>
          <a:p>
            <a:r>
              <a:rPr lang="pt-PT" dirty="0" smtClean="0"/>
              <a:t>OS COLEGAS FAZEM PERGUNTAS (RESPOSTA SIM/NÃO)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 ENTREVISTA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Precisa-se de professor de inglês</a:t>
            </a:r>
          </a:p>
          <a:p>
            <a:r>
              <a:rPr lang="pt-PT" dirty="0" smtClean="0"/>
              <a:t>Requisitos:</a:t>
            </a:r>
          </a:p>
          <a:p>
            <a:r>
              <a:rPr lang="pt-PT" dirty="0" smtClean="0"/>
              <a:t>Ser </a:t>
            </a:r>
          </a:p>
          <a:p>
            <a:r>
              <a:rPr lang="pt-PT" dirty="0" smtClean="0"/>
              <a:t>Ser</a:t>
            </a:r>
          </a:p>
          <a:p>
            <a:r>
              <a:rPr lang="pt-PT" dirty="0" smtClean="0"/>
              <a:t>Ser </a:t>
            </a:r>
          </a:p>
          <a:p>
            <a:r>
              <a:rPr lang="pt-PT" dirty="0" smtClean="0"/>
              <a:t>Ser </a:t>
            </a:r>
          </a:p>
          <a:p>
            <a:r>
              <a:rPr lang="pt-PT" dirty="0" smtClean="0"/>
              <a:t>Ter </a:t>
            </a:r>
          </a:p>
          <a:p>
            <a:r>
              <a:rPr lang="pt-PT" dirty="0" smtClean="0"/>
              <a:t>Ter </a:t>
            </a:r>
          </a:p>
          <a:p>
            <a:r>
              <a:rPr lang="pt-PT" dirty="0" smtClean="0"/>
              <a:t>Ter </a:t>
            </a:r>
          </a:p>
          <a:p>
            <a:r>
              <a:rPr lang="pt-PT" dirty="0" smtClean="0"/>
              <a:t>Ter </a:t>
            </a:r>
          </a:p>
          <a:p>
            <a:endParaRPr lang="pt-PT" dirty="0" smtClean="0"/>
          </a:p>
          <a:p>
            <a:r>
              <a:rPr lang="pt-PT" dirty="0" smtClean="0"/>
              <a:t>Perguntas:</a:t>
            </a:r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OS MEUS ANÚNCIOS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Vende-se estante do IKEA em boas condições:  500$</a:t>
            </a:r>
          </a:p>
          <a:p>
            <a:r>
              <a:rPr lang="pt-PT" dirty="0" smtClean="0"/>
              <a:t>Vende-se mesa de jantar </a:t>
            </a:r>
          </a:p>
          <a:p>
            <a:r>
              <a:rPr lang="pt-PT" dirty="0" smtClean="0"/>
              <a:t>Oferece-se 3 cadeiras de madeira</a:t>
            </a:r>
          </a:p>
          <a:p>
            <a:r>
              <a:rPr lang="pt-PT" dirty="0" smtClean="0"/>
              <a:t>Necessita-se de ajuda para levantar móveis.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NO ESCRITÓRIO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PT" b="1" dirty="0" smtClean="0"/>
              <a:t>O que estava acontecendo quando</a:t>
            </a:r>
            <a:r>
              <a:rPr lang="pt-PT" b="1" dirty="0" smtClean="0"/>
              <a:t>…</a:t>
            </a:r>
            <a:endParaRPr lang="pt-PT" b="1" dirty="0" smtClean="0"/>
          </a:p>
          <a:p>
            <a:pPr>
              <a:buNone/>
            </a:pPr>
            <a:r>
              <a:rPr lang="pt-PT" b="1" dirty="0" smtClean="0"/>
              <a:t>O </a:t>
            </a:r>
            <a:r>
              <a:rPr lang="pt-PT" b="1" dirty="0" smtClean="0"/>
              <a:t>patrão </a:t>
            </a:r>
            <a:r>
              <a:rPr lang="pt-PT" b="1" dirty="0" smtClean="0"/>
              <a:t>chegou</a:t>
            </a:r>
            <a:r>
              <a:rPr lang="pt-PT" b="1" dirty="0" smtClean="0"/>
              <a:t>?</a:t>
            </a:r>
          </a:p>
          <a:p>
            <a:pPr>
              <a:buNone/>
            </a:pPr>
            <a:r>
              <a:rPr lang="pt-PT" dirty="0" smtClean="0"/>
              <a:t>quando </a:t>
            </a:r>
            <a:r>
              <a:rPr lang="pt-PT" dirty="0" smtClean="0"/>
              <a:t>o patrão chegou, a </a:t>
            </a:r>
            <a:r>
              <a:rPr lang="pt-PT" dirty="0" err="1" smtClean="0"/>
              <a:t>maria</a:t>
            </a:r>
            <a:r>
              <a:rPr lang="pt-PT" dirty="0" smtClean="0"/>
              <a:t> </a:t>
            </a:r>
            <a:r>
              <a:rPr lang="pt-PT" dirty="0" smtClean="0"/>
              <a:t>estava a almoçar</a:t>
            </a:r>
            <a:r>
              <a:rPr lang="pt-PT" dirty="0" smtClean="0"/>
              <a:t>/ almoçando.</a:t>
            </a:r>
          </a:p>
          <a:p>
            <a:pPr>
              <a:buNone/>
            </a:pPr>
            <a:endParaRPr lang="pt-PT" dirty="0" smtClean="0"/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6600" dirty="0" smtClean="0"/>
              <a:t>ASTRONAUTA</a:t>
            </a:r>
            <a:endParaRPr lang="pt-PT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81000"/>
            <a:ext cx="7620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6600" dirty="0" smtClean="0"/>
              <a:t>DENTISTA</a:t>
            </a:r>
            <a:endParaRPr lang="pt-PT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57600" y="2971800"/>
            <a:ext cx="2362200" cy="1600200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3074" name="Picture 2" descr="C:\Documents and Settings\123\My Documents\My Pictures\dia-do-veterinari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8200"/>
            <a:ext cx="7239000" cy="5410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6600" dirty="0" smtClean="0"/>
              <a:t>VETERINÁRIO</a:t>
            </a:r>
            <a:endParaRPr lang="pt-PT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19400" y="2438400"/>
            <a:ext cx="1600200" cy="1143000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4098" name="Picture 2" descr="C:\Documents and Settings\123\My Documents\My Pictures\238-luise-recepcionist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19200"/>
            <a:ext cx="73914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848600" cy="258762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6600" dirty="0" smtClean="0"/>
              <a:t>RECEPCIONISTA</a:t>
            </a:r>
            <a:endParaRPr lang="pt-PT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2971800" y="1417638"/>
            <a:ext cx="3429000" cy="2773362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6146" name="Picture 2" descr="C:\Documents and Settings\123\My Documents\My Pictures\secretari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57200"/>
            <a:ext cx="6400799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148</Words>
  <Application>Microsoft Office PowerPoint</Application>
  <PresentationFormat>Apresentação no Ecrã (4:3)</PresentationFormat>
  <Paragraphs>49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18</vt:i4>
      </vt:variant>
    </vt:vector>
  </HeadingPairs>
  <TitlesOfParts>
    <vt:vector size="19" baseType="lpstr">
      <vt:lpstr>Tema do Office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COMO DEVE SER UM/UMA…? COMO NÃO DEVE SER UM/UMA…?</vt:lpstr>
      <vt:lpstr>A PROFISSÃO IDEAL</vt:lpstr>
      <vt:lpstr>A ENTREVISTA</vt:lpstr>
      <vt:lpstr>OS MEUS ANÚNCIOS </vt:lpstr>
      <vt:lpstr>NO ESCRITÓRIO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123</dc:creator>
  <cp:lastModifiedBy>123</cp:lastModifiedBy>
  <cp:revision>24</cp:revision>
  <dcterms:created xsi:type="dcterms:W3CDTF">2011-03-01T20:22:48Z</dcterms:created>
  <dcterms:modified xsi:type="dcterms:W3CDTF">2011-04-10T19:24:53Z</dcterms:modified>
</cp:coreProperties>
</file>